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2023586"/>
            <a:ext cx="7477601" cy="24995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AWS ECS コンテナスケールアウト・スケールインの影響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6319599" y="4856440"/>
            <a:ext cx="74776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コンテナスケールアウトとは、需要に合わせてコンテナの数を増やすことです。これにより、トラフィックの増加に柔軟に対応できます。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6319599" y="5833824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19" y="5841444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786086" y="5817156"/>
            <a:ext cx="217932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Erlong Duan</a:t>
            </a:r>
            <a:endParaRPr lang="en-US" sz="2187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308300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結論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411063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適材適所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791075"/>
            <a:ext cx="10554414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適切な状況に応じて、スケーリング戦略を展開します。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824877"/>
            <a:ext cx="66751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コンテナスケールインとは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41371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38375" y="4178856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4"/>
          <p:cNvSpPr/>
          <p:nvPr/>
        </p:nvSpPr>
        <p:spPr>
          <a:xfrm>
            <a:off x="2760107" y="42135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柔軟性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760107" y="469392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スケールインでは、需要が少ないときにコンテナの数を減らすことができます。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6285" y="413718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8568" y="4178856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8"/>
          <p:cNvSpPr/>
          <p:nvPr/>
        </p:nvSpPr>
        <p:spPr>
          <a:xfrm>
            <a:off x="8148399" y="4213503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リソース最適化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148399" y="4693920"/>
            <a:ext cx="444400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アプリケーション全体のリソース使用率を最適化します。</a:t>
            </a:r>
            <a:endParaRPr lang="en-US" sz="1750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283262"/>
            <a:ext cx="556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スケールアウトの影響</a:t>
            </a:r>
            <a:endParaRPr lang="en-US" sz="4374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310890"/>
            <a:ext cx="5277207" cy="88868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0163" y="45328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費用効率の向上</a:t>
            </a:r>
            <a:endParaRPr lang="en-US" sz="2187" dirty="0"/>
          </a:p>
        </p:txBody>
      </p:sp>
      <p:sp>
        <p:nvSpPr>
          <p:cNvPr id="9" name="Text 4"/>
          <p:cNvSpPr/>
          <p:nvPr/>
        </p:nvSpPr>
        <p:spPr>
          <a:xfrm>
            <a:off x="2260163" y="5013246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大規模な需要に対応し、レスポンス時間を短縮します。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3310890"/>
            <a:ext cx="5277207" cy="88868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7371" y="4532828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高い信頼性</a:t>
            </a:r>
            <a:endParaRPr lang="en-US" sz="2187" dirty="0"/>
          </a:p>
        </p:txBody>
      </p:sp>
      <p:sp>
        <p:nvSpPr>
          <p:cNvPr id="12" name="Text 6"/>
          <p:cNvSpPr/>
          <p:nvPr/>
        </p:nvSpPr>
        <p:spPr>
          <a:xfrm>
            <a:off x="7537371" y="5013246"/>
            <a:ext cx="4832866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冗長性が高まり、システムの信頼性が向上します。</a:t>
            </a:r>
            <a:endParaRPr lang="en-US" sz="1750" dirty="0"/>
          </a:p>
        </p:txBody>
      </p:sp>
      <p:pic>
        <p:nvPicPr>
          <p:cNvPr id="13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2037993" y="2749868"/>
            <a:ext cx="500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スケールインの影響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999667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省エネルギー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需要が少ないときには無駄なリソースを削減し、コストを低減します。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593806" y="3999667"/>
            <a:ext cx="27355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メンテナンスの合理化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7593806" y="4569023"/>
            <a:ext cx="500622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適切な規模にリソースを調整し、メンテナンスを合理化します。</a:t>
            </a:r>
            <a:endParaRPr lang="en-US" sz="1750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156817"/>
            <a:ext cx="556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スケールアウトの利点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7293054" y="3184446"/>
            <a:ext cx="44410" cy="2888337"/>
          </a:xfrm>
          <a:prstGeom prst="roundRect">
            <a:avLst>
              <a:gd name="adj" fmla="val 225151"/>
            </a:avLst>
          </a:prstGeom>
          <a:solidFill>
            <a:srgbClr val="A5B3F3"/>
          </a:solidFill>
          <a:ln/>
        </p:spPr>
      </p:sp>
      <p:sp>
        <p:nvSpPr>
          <p:cNvPr id="8" name="Shape 4"/>
          <p:cNvSpPr/>
          <p:nvPr/>
        </p:nvSpPr>
        <p:spPr>
          <a:xfrm>
            <a:off x="7565172" y="358574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A5B3F3"/>
          </a:solidFill>
          <a:ln/>
        </p:spPr>
      </p:sp>
      <p:sp>
        <p:nvSpPr>
          <p:cNvPr id="9" name="Shape 5"/>
          <p:cNvSpPr/>
          <p:nvPr/>
        </p:nvSpPr>
        <p:spPr>
          <a:xfrm>
            <a:off x="7065228" y="335803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265610" y="3399711"/>
            <a:ext cx="990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8537258" y="3406616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リアルタイム対応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8537258" y="3887033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需要の急増に迅速に対応し、サービスの遅延を最小限に抑えます。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7631" y="469659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A5B3F3"/>
          </a:solidFill>
          <a:ln/>
        </p:spPr>
      </p:sp>
      <p:sp>
        <p:nvSpPr>
          <p:cNvPr id="14" name="Shape 10"/>
          <p:cNvSpPr/>
          <p:nvPr/>
        </p:nvSpPr>
        <p:spPr>
          <a:xfrm>
            <a:off x="7065228" y="446889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227510" y="4510564"/>
            <a:ext cx="17526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3871198" y="451746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無停止運用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037993" y="4997887"/>
            <a:ext cx="405515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トラフィック増加時でもサービスを停止することなく、スムーズに運用します。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37993" y="4158139"/>
            <a:ext cx="500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スケールインの利点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2037993" y="5185767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73975" y="542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資源効率化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2273975" y="5902166"/>
            <a:ext cx="469415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メモリやCPUなどのリソースを最適化し、コストを抑えます。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426285" y="5185767"/>
            <a:ext cx="5166122" cy="1663184"/>
          </a:xfrm>
          <a:prstGeom prst="roundRect">
            <a:avLst>
              <a:gd name="adj" fmla="val 6012"/>
            </a:avLst>
          </a:prstGeom>
          <a:solidFill>
            <a:srgbClr val="D2D9F9"/>
          </a:solidFill>
          <a:ln w="13811">
            <a:solidFill>
              <a:srgbClr val="A5B3F3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7662267" y="5421749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シンプルな運用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7662267" y="5902166"/>
            <a:ext cx="469415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運用管理が簡素化され、容易に管理できます。</a:t>
            </a:r>
            <a:endParaRPr lang="en-US" sz="1750" dirty="0"/>
          </a:p>
        </p:txBody>
      </p:sp>
      <p:pic>
        <p:nvPicPr>
          <p:cNvPr id="1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423285"/>
            <a:ext cx="556260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スケールアウトの課題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1" y="4524613"/>
            <a:ext cx="124897" cy="1665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66455" y="445091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負荷分散の課題</a:t>
            </a:r>
            <a:endParaRPr lang="en-US" sz="1750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3423285"/>
            <a:ext cx="500634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スケールインの課題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41" y="4524613"/>
            <a:ext cx="124897" cy="1665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166455" y="4450913"/>
            <a:ext cx="7144345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データ整合性の課題</a:t>
            </a:r>
            <a:endParaRPr lang="en-US" sz="1750" dirty="0"/>
          </a:p>
        </p:txBody>
      </p:sp>
      <p:pic>
        <p:nvPicPr>
          <p:cNvPr id="8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 w="13811">
            <a:solidFill>
              <a:srgbClr val="FFFFFF">
                <a:alpha val="64000"/>
              </a:srgbClr>
            </a:solidFill>
            <a:prstDash val="solid"/>
          </a:ln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19599" y="3284458"/>
            <a:ext cx="72313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柔軟なクラウドスケーリング</a:t>
            </a:r>
            <a:endParaRPr lang="en-US" sz="4374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99" y="4312087"/>
            <a:ext cx="1991201" cy="611029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1886" y="4312087"/>
            <a:ext cx="1825704" cy="633055"/>
          </a:xfrm>
          <a:prstGeom prst="rect">
            <a:avLst/>
          </a:prstGeom>
        </p:spPr>
      </p:pic>
      <p:pic>
        <p:nvPicPr>
          <p:cNvPr id="8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2023-12-19T02:27:35Z</dcterms:created>
  <dcterms:modified xsi:type="dcterms:W3CDTF">2023-12-19T02:27:35Z</dcterms:modified>
</cp:coreProperties>
</file>